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44">
          <p15:clr>
            <a:srgbClr val="A4A3A4"/>
          </p15:clr>
        </p15:guide>
        <p15:guide id="2" orient="horz" pos="2898">
          <p15:clr>
            <a:srgbClr val="A4A3A4"/>
          </p15:clr>
        </p15:guide>
        <p15:guide id="3" orient="horz" pos="2412">
          <p15:clr>
            <a:srgbClr val="A4A3A4"/>
          </p15:clr>
        </p15:guide>
        <p15:guide id="4" orient="horz" pos="3196">
          <p15:clr>
            <a:srgbClr val="A4A3A4"/>
          </p15:clr>
        </p15:guide>
        <p15:guide id="5" orient="horz" pos="1350">
          <p15:clr>
            <a:srgbClr val="A4A3A4"/>
          </p15:clr>
        </p15:guide>
        <p15:guide id="6" orient="horz" pos="1378">
          <p15:clr>
            <a:srgbClr val="A4A3A4"/>
          </p15:clr>
        </p15:guide>
        <p15:guide id="7" orient="horz" pos="2078">
          <p15:clr>
            <a:srgbClr val="A4A3A4"/>
          </p15:clr>
        </p15:guide>
        <p15:guide id="8" orient="horz" pos="125">
          <p15:clr>
            <a:srgbClr val="A4A3A4"/>
          </p15:clr>
        </p15:guide>
        <p15:guide id="9" orient="horz" pos="2106">
          <p15:clr>
            <a:srgbClr val="A4A3A4"/>
          </p15:clr>
        </p15:guide>
        <p15:guide id="10" orient="horz" pos="2859">
          <p15:clr>
            <a:srgbClr val="A4A3A4"/>
          </p15:clr>
        </p15:guide>
        <p15:guide id="11" pos="960">
          <p15:clr>
            <a:srgbClr val="A4A3A4"/>
          </p15:clr>
        </p15:guide>
        <p15:guide id="12" pos="1755">
          <p15:clr>
            <a:srgbClr val="A4A3A4"/>
          </p15:clr>
        </p15:guide>
        <p15:guide id="13" pos="2883">
          <p15:clr>
            <a:srgbClr val="A4A3A4"/>
          </p15:clr>
        </p15:guide>
        <p15:guide id="14" pos="2519">
          <p15:clr>
            <a:srgbClr val="A4A3A4"/>
          </p15:clr>
        </p15:guide>
        <p15:guide id="15" pos="4790">
          <p15:clr>
            <a:srgbClr val="A4A3A4"/>
          </p15:clr>
        </p15:guide>
        <p15:guide id="16" pos="2487">
          <p15:clr>
            <a:srgbClr val="A4A3A4"/>
          </p15:clr>
        </p15:guide>
        <p15:guide id="17" pos="1722">
          <p15:clr>
            <a:srgbClr val="A4A3A4"/>
          </p15:clr>
        </p15:guide>
        <p15:guide id="18" pos="987">
          <p15:clr>
            <a:srgbClr val="A4A3A4"/>
          </p15:clr>
        </p15:guide>
        <p15:guide id="19" pos="4818">
          <p15:clr>
            <a:srgbClr val="A4A3A4"/>
          </p15:clr>
        </p15:guide>
        <p15:guide id="20" pos="3257">
          <p15:clr>
            <a:srgbClr val="A4A3A4"/>
          </p15:clr>
        </p15:guide>
        <p15:guide id="21">
          <p15:clr>
            <a:srgbClr val="A4A3A4"/>
          </p15:clr>
        </p15:guide>
        <p15:guide id="22" pos="3285">
          <p15:clr>
            <a:srgbClr val="A4A3A4"/>
          </p15:clr>
        </p15:guide>
        <p15:guide id="23" pos="4022">
          <p15:clr>
            <a:srgbClr val="A4A3A4"/>
          </p15:clr>
        </p15:guide>
        <p15:guide id="24" pos="4053">
          <p15:clr>
            <a:srgbClr val="A4A3A4"/>
          </p15:clr>
        </p15:guide>
        <p15:guide id="25" pos="5544">
          <p15:clr>
            <a:srgbClr val="A4A3A4"/>
          </p15:clr>
        </p15:guide>
        <p15:guide id="26" pos="220">
          <p15:clr>
            <a:srgbClr val="A4A3A4"/>
          </p15:clr>
        </p15:guide>
        <p15:guide id="27" pos="34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44" orient="horz"/>
        <p:guide pos="2898" orient="horz"/>
        <p:guide pos="2412" orient="horz"/>
        <p:guide pos="3196" orient="horz"/>
        <p:guide pos="1350" orient="horz"/>
        <p:guide pos="1378" orient="horz"/>
        <p:guide pos="2078" orient="horz"/>
        <p:guide pos="125" orient="horz"/>
        <p:guide pos="2106" orient="horz"/>
        <p:guide pos="2859" orient="horz"/>
        <p:guide pos="960"/>
        <p:guide pos="1755"/>
        <p:guide pos="2883"/>
        <p:guide pos="2519"/>
        <p:guide pos="4790"/>
        <p:guide pos="2487"/>
        <p:guide pos="1722"/>
        <p:guide pos="987"/>
        <p:guide pos="4818"/>
        <p:guide pos="3257"/>
        <p:guide/>
        <p:guide pos="3285"/>
        <p:guide pos="4022"/>
        <p:guide pos="4053"/>
        <p:guide pos="5544"/>
        <p:guide pos="220"/>
        <p:guide pos="348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310896" y="2286000"/>
            <a:ext cx="8205304" cy="7535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310896" y="3039533"/>
            <a:ext cx="5372100" cy="500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1" i="0" sz="10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8" name="Google Shape;18;p2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19" name="Google Shape;19;p2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0" name="Google Shape;20;p2" title="AWS MWCD 2026 logo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" name="Google Shape;21;p2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ntent - Graphics">
  <p:cSld name="Four Content - Graphic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337742" y="3127084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/>
          <p:nvPr>
            <p:ph idx="2" type="body"/>
          </p:nvPr>
        </p:nvSpPr>
        <p:spPr>
          <a:xfrm>
            <a:off x="2496747" y="3127084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11"/>
          <p:cNvSpPr txBox="1"/>
          <p:nvPr>
            <p:ph idx="3" type="body"/>
          </p:nvPr>
        </p:nvSpPr>
        <p:spPr>
          <a:xfrm>
            <a:off x="4634585" y="3127084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1"/>
          <p:cNvSpPr txBox="1"/>
          <p:nvPr>
            <p:ph idx="4" type="body"/>
          </p:nvPr>
        </p:nvSpPr>
        <p:spPr>
          <a:xfrm>
            <a:off x="6990345" y="3127084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11"/>
          <p:cNvSpPr/>
          <p:nvPr>
            <p:ph idx="5" type="pic"/>
          </p:nvPr>
        </p:nvSpPr>
        <p:spPr>
          <a:xfrm>
            <a:off x="337742" y="1604354"/>
            <a:ext cx="1797050" cy="1344612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11"/>
          <p:cNvSpPr/>
          <p:nvPr>
            <p:ph idx="6" type="pic"/>
          </p:nvPr>
        </p:nvSpPr>
        <p:spPr>
          <a:xfrm>
            <a:off x="2496747" y="1604354"/>
            <a:ext cx="1797050" cy="134461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1"/>
          <p:cNvSpPr/>
          <p:nvPr>
            <p:ph idx="7" type="pic"/>
          </p:nvPr>
        </p:nvSpPr>
        <p:spPr>
          <a:xfrm>
            <a:off x="4634585" y="1604354"/>
            <a:ext cx="1797050" cy="1344612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11"/>
          <p:cNvSpPr/>
          <p:nvPr>
            <p:ph idx="8" type="pic"/>
          </p:nvPr>
        </p:nvSpPr>
        <p:spPr>
          <a:xfrm>
            <a:off x="6990345" y="1604354"/>
            <a:ext cx="1797050" cy="1344612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79" name="Google Shape;79;p11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80" name="Google Shape;80;p11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81" name="Google Shape;81;p11" title="AWS MWCD 2026 logo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2" name="Google Shape;82;p11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x Content - Graphics">
  <p:cSld name="Six Content - Graphic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idx="1" type="body"/>
          </p:nvPr>
        </p:nvSpPr>
        <p:spPr>
          <a:xfrm>
            <a:off x="297598" y="2270435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5" name="Google Shape;85;p12"/>
          <p:cNvSpPr txBox="1"/>
          <p:nvPr>
            <p:ph idx="2" type="body"/>
          </p:nvPr>
        </p:nvSpPr>
        <p:spPr>
          <a:xfrm>
            <a:off x="3436973" y="2270435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6" name="Google Shape;86;p12"/>
          <p:cNvSpPr txBox="1"/>
          <p:nvPr>
            <p:ph idx="3" type="body"/>
          </p:nvPr>
        </p:nvSpPr>
        <p:spPr>
          <a:xfrm>
            <a:off x="6582639" y="2270435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7" name="Google Shape;87;p12"/>
          <p:cNvSpPr txBox="1"/>
          <p:nvPr>
            <p:ph idx="4" type="body"/>
          </p:nvPr>
        </p:nvSpPr>
        <p:spPr>
          <a:xfrm>
            <a:off x="297598" y="4082178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8" name="Google Shape;88;p12"/>
          <p:cNvSpPr txBox="1"/>
          <p:nvPr>
            <p:ph idx="5" type="body"/>
          </p:nvPr>
        </p:nvSpPr>
        <p:spPr>
          <a:xfrm>
            <a:off x="3436973" y="4082178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9" name="Google Shape;89;p12"/>
          <p:cNvSpPr txBox="1"/>
          <p:nvPr>
            <p:ph idx="6" type="body"/>
          </p:nvPr>
        </p:nvSpPr>
        <p:spPr>
          <a:xfrm>
            <a:off x="6582639" y="4082178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90" name="Google Shape;90;p12"/>
          <p:cNvSpPr/>
          <p:nvPr>
            <p:ph idx="7" type="pic"/>
          </p:nvPr>
        </p:nvSpPr>
        <p:spPr>
          <a:xfrm>
            <a:off x="297604" y="1046836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12"/>
          <p:cNvSpPr/>
          <p:nvPr>
            <p:ph idx="8" type="pic"/>
          </p:nvPr>
        </p:nvSpPr>
        <p:spPr>
          <a:xfrm>
            <a:off x="3436973" y="1046836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Google Shape;92;p12"/>
          <p:cNvSpPr/>
          <p:nvPr>
            <p:ph idx="9" type="pic"/>
          </p:nvPr>
        </p:nvSpPr>
        <p:spPr>
          <a:xfrm>
            <a:off x="6582639" y="1046836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2"/>
          <p:cNvSpPr/>
          <p:nvPr>
            <p:ph idx="13" type="pic"/>
          </p:nvPr>
        </p:nvSpPr>
        <p:spPr>
          <a:xfrm>
            <a:off x="297604" y="2900910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2"/>
          <p:cNvSpPr/>
          <p:nvPr>
            <p:ph idx="14" type="pic"/>
          </p:nvPr>
        </p:nvSpPr>
        <p:spPr>
          <a:xfrm>
            <a:off x="3436973" y="2900910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12"/>
          <p:cNvSpPr/>
          <p:nvPr>
            <p:ph idx="15" type="pic"/>
          </p:nvPr>
        </p:nvSpPr>
        <p:spPr>
          <a:xfrm>
            <a:off x="6582639" y="2900910"/>
            <a:ext cx="1924050" cy="1100667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96" name="Google Shape;96;p12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97" name="Google Shape;97;p12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98" name="Google Shape;98;p12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9" name="Google Shape;99;p12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/>
          <p:nvPr/>
        </p:nvSpPr>
        <p:spPr>
          <a:xfrm>
            <a:off x="0" y="1052286"/>
            <a:ext cx="9144000" cy="40912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3"/>
          <p:cNvSpPr txBox="1"/>
          <p:nvPr>
            <p:ph idx="1" type="body"/>
          </p:nvPr>
        </p:nvSpPr>
        <p:spPr>
          <a:xfrm>
            <a:off x="433976" y="1052286"/>
            <a:ext cx="8624147" cy="4043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>
                <a:solidFill>
                  <a:schemeClr val="dk1"/>
                </a:solidFill>
              </a:defRPr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>
                <a:solidFill>
                  <a:schemeClr val="dk1"/>
                </a:solidFill>
              </a:defRPr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>
                <a:solidFill>
                  <a:schemeClr val="dk1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>
                <a:solidFill>
                  <a:schemeClr val="dk1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>
                <a:solidFill>
                  <a:schemeClr val="dk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03" name="Google Shape;103;p13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104" name="Google Shape;104;p13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5" name="Google Shape;105;p13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6" name="Google Shape;106;p13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0" y="1083191"/>
            <a:ext cx="9144000" cy="40603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4"/>
          <p:cNvSpPr txBox="1"/>
          <p:nvPr>
            <p:ph idx="1" type="body"/>
          </p:nvPr>
        </p:nvSpPr>
        <p:spPr>
          <a:xfrm>
            <a:off x="274320" y="1083191"/>
            <a:ext cx="8607213" cy="36925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Droid Sans Mono"/>
              <a:buNone/>
              <a:defRPr sz="1100">
                <a:solidFill>
                  <a:schemeClr val="dk1"/>
                </a:solidFill>
                <a:latin typeface="Droid Sans Mono"/>
                <a:ea typeface="Droid Sans Mono"/>
                <a:cs typeface="Droid Sans Mono"/>
                <a:sym typeface="Droid Sans Mono"/>
              </a:defRPr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10" name="Google Shape;110;p14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111" name="Google Shape;111;p14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2" name="Google Shape;112;p14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3" name="Google Shape;113;p14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Custom Layout">
  <p:cSld name="4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/>
          <p:nvPr/>
        </p:nvSpPr>
        <p:spPr>
          <a:xfrm>
            <a:off x="0" y="836341"/>
            <a:ext cx="9144000" cy="430715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5"/>
          <p:cNvSpPr txBox="1"/>
          <p:nvPr>
            <p:ph idx="1" type="body"/>
          </p:nvPr>
        </p:nvSpPr>
        <p:spPr>
          <a:xfrm>
            <a:off x="274320" y="959819"/>
            <a:ext cx="8607213" cy="36925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Droid Sans Mono"/>
              <a:buNone/>
              <a:defRPr sz="1100">
                <a:solidFill>
                  <a:schemeClr val="lt1"/>
                </a:solidFill>
                <a:latin typeface="Droid Sans Mono"/>
                <a:ea typeface="Droid Sans Mono"/>
                <a:cs typeface="Droid Sans Mono"/>
                <a:sym typeface="Droid Sans Mono"/>
              </a:defRPr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17" name="Google Shape;117;p15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118" name="Google Shape;118;p15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9" name="Google Shape;119;p15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0" name="Google Shape;120;p15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3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24" name="Google Shape;24;p3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5" name="Google Shape;25;p3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310896" y="2396066"/>
            <a:ext cx="5175504" cy="744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b="0" i="0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2" type="body"/>
          </p:nvPr>
        </p:nvSpPr>
        <p:spPr>
          <a:xfrm>
            <a:off x="308188" y="3140603"/>
            <a:ext cx="6041582" cy="487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1" i="0"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3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idx="1" type="body"/>
          </p:nvPr>
        </p:nvSpPr>
        <p:spPr>
          <a:xfrm>
            <a:off x="274319" y="1371600"/>
            <a:ext cx="7371081" cy="3640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>
                <a:solidFill>
                  <a:schemeClr val="lt1"/>
                </a:solidFill>
              </a:defRPr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>
                <a:solidFill>
                  <a:schemeClr val="lt1"/>
                </a:solidFill>
              </a:defRPr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>
                <a:solidFill>
                  <a:schemeClr val="lt1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>
                <a:solidFill>
                  <a:schemeClr val="lt1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31" name="Google Shape;31;p4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32" name="Google Shape;32;p4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3" name="Google Shape;33;p4" title="AWS MWCD 2026 logo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4" name="Google Shape;34;p4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ustom Layout">
  <p:cSld name="2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idx="1" type="body"/>
          </p:nvPr>
        </p:nvSpPr>
        <p:spPr>
          <a:xfrm>
            <a:off x="274319" y="965201"/>
            <a:ext cx="8624147" cy="40470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>
                <a:solidFill>
                  <a:schemeClr val="lt1"/>
                </a:solidFill>
              </a:defRPr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>
                <a:solidFill>
                  <a:schemeClr val="lt1"/>
                </a:solidFill>
              </a:defRPr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>
                <a:solidFill>
                  <a:schemeClr val="lt1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>
                <a:solidFill>
                  <a:schemeClr val="lt1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37" name="Google Shape;37;p5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38" name="Google Shape;38;p5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9" name="Google Shape;39;p5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0" name="Google Shape;40;p5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de Snippet">
  <p:cSld name="Code Snippe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idx="1" type="body"/>
          </p:nvPr>
        </p:nvSpPr>
        <p:spPr>
          <a:xfrm>
            <a:off x="274320" y="1320800"/>
            <a:ext cx="8607213" cy="3331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Droid Sans Mono"/>
              <a:buNone/>
              <a:defRPr sz="1100">
                <a:solidFill>
                  <a:schemeClr val="lt1"/>
                </a:solidFill>
                <a:latin typeface="Droid Sans Mono"/>
                <a:ea typeface="Droid Sans Mono"/>
                <a:cs typeface="Droid Sans Mono"/>
                <a:sym typeface="Droid Sans Mono"/>
              </a:defRPr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latin typeface="Droid Sans Mono"/>
                <a:ea typeface="Droid Sans Mono"/>
                <a:cs typeface="Droid Sans Mono"/>
                <a:sym typeface="Droid Sans Mono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43" name="Google Shape;43;p6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44" name="Google Shape;44;p6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45" name="Google Shape;45;p6" title="AWS MWCD 2026 logo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6" name="Google Shape;46;p6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 Header 1">
    <p:bg>
      <p:bgPr>
        <a:solidFill>
          <a:schemeClr val="dk1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277861" y="1969202"/>
            <a:ext cx="7772400" cy="9301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b="0" i="0" sz="40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7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" type="body"/>
          </p:nvPr>
        </p:nvSpPr>
        <p:spPr>
          <a:xfrm>
            <a:off x="269523" y="939800"/>
            <a:ext cx="4370210" cy="3708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Clr>
                <a:srgbClr val="232F3E"/>
              </a:buClr>
              <a:buSzPts val="2200"/>
              <a:buFont typeface="Arial"/>
              <a:buNone/>
              <a:defRPr sz="2200">
                <a:solidFill>
                  <a:srgbClr val="232F3E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232F3E"/>
              </a:buClr>
              <a:buSzPts val="2000"/>
              <a:buChar char="•"/>
              <a:defRPr sz="2000">
                <a:solidFill>
                  <a:srgbClr val="232F3E"/>
                </a:solidFill>
              </a:defRPr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rgbClr val="232F3E"/>
              </a:buClr>
              <a:buSzPts val="1600"/>
              <a:buChar char="•"/>
              <a:defRPr sz="1600">
                <a:solidFill>
                  <a:srgbClr val="232F3E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232F3E"/>
              </a:buClr>
              <a:buSzPts val="1600"/>
              <a:buChar char="–"/>
              <a:defRPr sz="1600">
                <a:solidFill>
                  <a:srgbClr val="232F3E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232F3E"/>
              </a:buClr>
              <a:buSzPts val="1600"/>
              <a:buChar char="»"/>
              <a:defRPr sz="1600">
                <a:solidFill>
                  <a:srgbClr val="232F3E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460523" y="939800"/>
            <a:ext cx="4370210" cy="3708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Clr>
                <a:srgbClr val="232F3E"/>
              </a:buClr>
              <a:buSzPts val="2200"/>
              <a:buFont typeface="Arial"/>
              <a:buNone/>
              <a:defRPr sz="2200">
                <a:solidFill>
                  <a:srgbClr val="232F3E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232F3E"/>
              </a:buClr>
              <a:buSzPts val="2000"/>
              <a:buChar char="•"/>
              <a:defRPr sz="2000">
                <a:solidFill>
                  <a:srgbClr val="232F3E"/>
                </a:solidFill>
              </a:defRPr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rgbClr val="232F3E"/>
              </a:buClr>
              <a:buSzPts val="1600"/>
              <a:buChar char="•"/>
              <a:defRPr sz="1600">
                <a:solidFill>
                  <a:srgbClr val="232F3E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232F3E"/>
              </a:buClr>
              <a:buSzPts val="1600"/>
              <a:buChar char="–"/>
              <a:defRPr sz="1600">
                <a:solidFill>
                  <a:srgbClr val="232F3E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232F3E"/>
              </a:buClr>
              <a:buSzPts val="1600"/>
              <a:buChar char="»"/>
              <a:defRPr sz="1600">
                <a:solidFill>
                  <a:srgbClr val="232F3E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grpSp>
        <p:nvGrpSpPr>
          <p:cNvPr id="53" name="Google Shape;53;p8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54" name="Google Shape;54;p8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5" name="Google Shape;55;p8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idx="1" type="body"/>
          </p:nvPr>
        </p:nvSpPr>
        <p:spPr>
          <a:xfrm>
            <a:off x="275278" y="939800"/>
            <a:ext cx="4187803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sz="20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275278" y="1419621"/>
            <a:ext cx="4187803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9" name="Google Shape;59;p9"/>
          <p:cNvSpPr txBox="1"/>
          <p:nvPr>
            <p:ph idx="3" type="body"/>
          </p:nvPr>
        </p:nvSpPr>
        <p:spPr>
          <a:xfrm>
            <a:off x="4656667" y="939800"/>
            <a:ext cx="4199466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sz="20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9"/>
          <p:cNvSpPr txBox="1"/>
          <p:nvPr>
            <p:ph idx="4" type="body"/>
          </p:nvPr>
        </p:nvSpPr>
        <p:spPr>
          <a:xfrm>
            <a:off x="4656667" y="1419621"/>
            <a:ext cx="4199466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grpSp>
        <p:nvGrpSpPr>
          <p:cNvPr id="61" name="Google Shape;61;p9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62" name="Google Shape;62;p9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3" name="Google Shape;63;p9" title="AWS MWCD 2026 logo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4" name="Google Shape;64;p9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ntent">
  <p:cSld name="Three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274320" y="1011542"/>
            <a:ext cx="2715623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7" name="Google Shape;67;p10"/>
          <p:cNvSpPr txBox="1"/>
          <p:nvPr>
            <p:ph idx="2" type="body"/>
          </p:nvPr>
        </p:nvSpPr>
        <p:spPr>
          <a:xfrm>
            <a:off x="3156071" y="1011542"/>
            <a:ext cx="2715623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8" name="Google Shape;68;p10"/>
          <p:cNvSpPr txBox="1"/>
          <p:nvPr>
            <p:ph idx="3" type="body"/>
          </p:nvPr>
        </p:nvSpPr>
        <p:spPr>
          <a:xfrm>
            <a:off x="6037822" y="1011542"/>
            <a:ext cx="2715623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9" name="Google Shape;69;p10"/>
          <p:cNvSpPr txBox="1"/>
          <p:nvPr/>
        </p:nvSpPr>
        <p:spPr>
          <a:xfrm>
            <a:off x="7898275" y="4758000"/>
            <a:ext cx="1245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</a:rPr>
              <a:t>#AWSCommunity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533400" y="1329267"/>
            <a:ext cx="6248400" cy="3344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/>
        </p:nvSpPr>
        <p:spPr>
          <a:xfrm>
            <a:off x="1871133" y="-753533"/>
            <a:ext cx="2487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grpSp>
        <p:nvGrpSpPr>
          <p:cNvPr id="12" name="Google Shape;12;p1"/>
          <p:cNvGrpSpPr/>
          <p:nvPr/>
        </p:nvGrpSpPr>
        <p:grpSpPr>
          <a:xfrm>
            <a:off x="491213" y="153840"/>
            <a:ext cx="2676775" cy="821700"/>
            <a:chOff x="491213" y="153840"/>
            <a:chExt cx="2676775" cy="821700"/>
          </a:xfrm>
        </p:grpSpPr>
        <p:sp>
          <p:nvSpPr>
            <p:cNvPr id="13" name="Google Shape;13;p1"/>
            <p:cNvSpPr/>
            <p:nvPr/>
          </p:nvSpPr>
          <p:spPr>
            <a:xfrm>
              <a:off x="493100" y="153840"/>
              <a:ext cx="2673000" cy="82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4" name="Google Shape;14;p1" title="AWS MWCD 2026 logo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491213" y="158215"/>
              <a:ext cx="2676775" cy="8129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7" name="Google Shape;127;p16"/>
          <p:cNvCxnSpPr/>
          <p:nvPr/>
        </p:nvCxnSpPr>
        <p:spPr>
          <a:xfrm rot="10800000">
            <a:off x="2630091" y="2954741"/>
            <a:ext cx="3883800" cy="3240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8039"/>
              </a:srgbClr>
            </a:outerShdw>
          </a:effectLst>
        </p:spPr>
      </p:cxnSp>
      <p:sp>
        <p:nvSpPr>
          <p:cNvPr id="128" name="Google Shape;128;p16"/>
          <p:cNvSpPr txBox="1"/>
          <p:nvPr/>
        </p:nvSpPr>
        <p:spPr>
          <a:xfrm>
            <a:off x="3167700" y="2801600"/>
            <a:ext cx="2808600" cy="338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B100"/>
                </a:solidFill>
              </a:rPr>
              <a:t>MIDWEST | INDIANAPOLIS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6"/>
          <p:cNvSpPr txBox="1"/>
          <p:nvPr>
            <p:ph type="title"/>
          </p:nvPr>
        </p:nvSpPr>
        <p:spPr>
          <a:xfrm>
            <a:off x="310896" y="2286000"/>
            <a:ext cx="8205300" cy="7536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6"/>
          <p:cNvSpPr txBox="1"/>
          <p:nvPr>
            <p:ph idx="1" type="body"/>
          </p:nvPr>
        </p:nvSpPr>
        <p:spPr>
          <a:xfrm>
            <a:off x="310896" y="3039533"/>
            <a:ext cx="5372100" cy="50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"/>
          <p:cNvSpPr txBox="1"/>
          <p:nvPr>
            <p:ph type="title"/>
          </p:nvPr>
        </p:nvSpPr>
        <p:spPr>
          <a:xfrm>
            <a:off x="274319" y="1382060"/>
            <a:ext cx="8607214" cy="7769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Code Snippet</a:t>
            </a:r>
            <a:endParaRPr/>
          </a:p>
        </p:txBody>
      </p:sp>
      <p:sp>
        <p:nvSpPr>
          <p:cNvPr id="193" name="Google Shape;193;p25"/>
          <p:cNvSpPr txBox="1"/>
          <p:nvPr>
            <p:ph idx="1" type="body"/>
          </p:nvPr>
        </p:nvSpPr>
        <p:spPr>
          <a:xfrm>
            <a:off x="274320" y="1981199"/>
            <a:ext cx="8607213" cy="27388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Droid Sans Mono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"/>
          <p:cNvSpPr txBox="1"/>
          <p:nvPr>
            <p:ph type="title"/>
          </p:nvPr>
        </p:nvSpPr>
        <p:spPr>
          <a:xfrm>
            <a:off x="277861" y="1969202"/>
            <a:ext cx="7772400" cy="9301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/>
              <a:t>Section Title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7"/>
          <p:cNvSpPr txBox="1"/>
          <p:nvPr>
            <p:ph type="title"/>
          </p:nvPr>
        </p:nvSpPr>
        <p:spPr>
          <a:xfrm>
            <a:off x="269523" y="1100667"/>
            <a:ext cx="8561210" cy="541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columns</a:t>
            </a:r>
            <a:endParaRPr/>
          </a:p>
        </p:txBody>
      </p:sp>
      <p:sp>
        <p:nvSpPr>
          <p:cNvPr id="204" name="Google Shape;204;p27"/>
          <p:cNvSpPr txBox="1"/>
          <p:nvPr>
            <p:ph idx="1" type="body"/>
          </p:nvPr>
        </p:nvSpPr>
        <p:spPr>
          <a:xfrm>
            <a:off x="269523" y="1642533"/>
            <a:ext cx="4370210" cy="3005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32F3E"/>
              </a:buClr>
              <a:buSzPts val="2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5" name="Google Shape;205;p27"/>
          <p:cNvSpPr txBox="1"/>
          <p:nvPr>
            <p:ph idx="2" type="body"/>
          </p:nvPr>
        </p:nvSpPr>
        <p:spPr>
          <a:xfrm>
            <a:off x="4460523" y="1642533"/>
            <a:ext cx="4370210" cy="3005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32F3E"/>
              </a:buClr>
              <a:buSzPts val="2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8"/>
          <p:cNvSpPr txBox="1"/>
          <p:nvPr>
            <p:ph idx="1" type="body"/>
          </p:nvPr>
        </p:nvSpPr>
        <p:spPr>
          <a:xfrm>
            <a:off x="381000" y="1526777"/>
            <a:ext cx="4082082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1" name="Google Shape;211;p28"/>
          <p:cNvSpPr txBox="1"/>
          <p:nvPr>
            <p:ph idx="2" type="body"/>
          </p:nvPr>
        </p:nvSpPr>
        <p:spPr>
          <a:xfrm>
            <a:off x="381000" y="2006599"/>
            <a:ext cx="4082082" cy="2376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2" name="Google Shape;212;p28"/>
          <p:cNvSpPr txBox="1"/>
          <p:nvPr>
            <p:ph type="title"/>
          </p:nvPr>
        </p:nvSpPr>
        <p:spPr>
          <a:xfrm>
            <a:off x="381000" y="980304"/>
            <a:ext cx="8580854" cy="78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Comparison</a:t>
            </a:r>
            <a:endParaRPr/>
          </a:p>
        </p:txBody>
      </p:sp>
      <p:sp>
        <p:nvSpPr>
          <p:cNvPr id="213" name="Google Shape;213;p28"/>
          <p:cNvSpPr txBox="1"/>
          <p:nvPr>
            <p:ph idx="3" type="body"/>
          </p:nvPr>
        </p:nvSpPr>
        <p:spPr>
          <a:xfrm>
            <a:off x="4656667" y="1526777"/>
            <a:ext cx="4199466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4" name="Google Shape;214;p28"/>
          <p:cNvSpPr txBox="1"/>
          <p:nvPr>
            <p:ph idx="4" type="body"/>
          </p:nvPr>
        </p:nvSpPr>
        <p:spPr>
          <a:xfrm>
            <a:off x="4656667" y="2006599"/>
            <a:ext cx="4199466" cy="2376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9"/>
          <p:cNvSpPr txBox="1"/>
          <p:nvPr>
            <p:ph type="title"/>
          </p:nvPr>
        </p:nvSpPr>
        <p:spPr>
          <a:xfrm>
            <a:off x="452119" y="1144016"/>
            <a:ext cx="8476488" cy="78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Three column</a:t>
            </a:r>
            <a:endParaRPr/>
          </a:p>
        </p:txBody>
      </p:sp>
      <p:sp>
        <p:nvSpPr>
          <p:cNvPr id="220" name="Google Shape;220;p29"/>
          <p:cNvSpPr txBox="1"/>
          <p:nvPr>
            <p:ph idx="1" type="body"/>
          </p:nvPr>
        </p:nvSpPr>
        <p:spPr>
          <a:xfrm>
            <a:off x="558800" y="1930400"/>
            <a:ext cx="2456543" cy="2475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1" name="Google Shape;221;p29"/>
          <p:cNvSpPr txBox="1"/>
          <p:nvPr>
            <p:ph idx="2" type="body"/>
          </p:nvPr>
        </p:nvSpPr>
        <p:spPr>
          <a:xfrm>
            <a:off x="3440551" y="1930400"/>
            <a:ext cx="2456543" cy="2475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2" name="Google Shape;222;p29"/>
          <p:cNvSpPr txBox="1"/>
          <p:nvPr>
            <p:ph idx="3" type="body"/>
          </p:nvPr>
        </p:nvSpPr>
        <p:spPr>
          <a:xfrm>
            <a:off x="6322302" y="1930400"/>
            <a:ext cx="2456543" cy="2475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0"/>
          <p:cNvSpPr txBox="1"/>
          <p:nvPr>
            <p:ph type="title"/>
          </p:nvPr>
        </p:nvSpPr>
        <p:spPr>
          <a:xfrm>
            <a:off x="274320" y="1524111"/>
            <a:ext cx="8202168" cy="571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Four column with graphics</a:t>
            </a:r>
            <a:endParaRPr/>
          </a:p>
        </p:txBody>
      </p:sp>
      <p:sp>
        <p:nvSpPr>
          <p:cNvPr id="228" name="Google Shape;228;p30"/>
          <p:cNvSpPr txBox="1"/>
          <p:nvPr>
            <p:ph idx="1" type="body"/>
          </p:nvPr>
        </p:nvSpPr>
        <p:spPr>
          <a:xfrm>
            <a:off x="337742" y="3618151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9" name="Google Shape;229;p30"/>
          <p:cNvSpPr txBox="1"/>
          <p:nvPr>
            <p:ph idx="2" type="body"/>
          </p:nvPr>
        </p:nvSpPr>
        <p:spPr>
          <a:xfrm>
            <a:off x="2496747" y="3618151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0" name="Google Shape;230;p30"/>
          <p:cNvSpPr txBox="1"/>
          <p:nvPr>
            <p:ph idx="3" type="body"/>
          </p:nvPr>
        </p:nvSpPr>
        <p:spPr>
          <a:xfrm>
            <a:off x="4634585" y="3618151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1" name="Google Shape;231;p30"/>
          <p:cNvSpPr txBox="1"/>
          <p:nvPr>
            <p:ph idx="4" type="body"/>
          </p:nvPr>
        </p:nvSpPr>
        <p:spPr>
          <a:xfrm>
            <a:off x="6990345" y="3618151"/>
            <a:ext cx="1797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2" name="Google Shape;232;p30"/>
          <p:cNvSpPr/>
          <p:nvPr>
            <p:ph idx="5" type="pic"/>
          </p:nvPr>
        </p:nvSpPr>
        <p:spPr>
          <a:xfrm>
            <a:off x="337742" y="2095421"/>
            <a:ext cx="1797050" cy="1344612"/>
          </a:xfrm>
          <a:prstGeom prst="rect">
            <a:avLst/>
          </a:prstGeom>
          <a:noFill/>
          <a:ln>
            <a:noFill/>
          </a:ln>
        </p:spPr>
      </p:sp>
      <p:sp>
        <p:nvSpPr>
          <p:cNvPr id="233" name="Google Shape;233;p30"/>
          <p:cNvSpPr/>
          <p:nvPr>
            <p:ph idx="6" type="pic"/>
          </p:nvPr>
        </p:nvSpPr>
        <p:spPr>
          <a:xfrm>
            <a:off x="2496747" y="2095421"/>
            <a:ext cx="1797050" cy="1344612"/>
          </a:xfrm>
          <a:prstGeom prst="rect">
            <a:avLst/>
          </a:prstGeom>
          <a:noFill/>
          <a:ln>
            <a:noFill/>
          </a:ln>
        </p:spPr>
      </p:sp>
      <p:sp>
        <p:nvSpPr>
          <p:cNvPr id="234" name="Google Shape;234;p30"/>
          <p:cNvSpPr/>
          <p:nvPr>
            <p:ph idx="7" type="pic"/>
          </p:nvPr>
        </p:nvSpPr>
        <p:spPr>
          <a:xfrm>
            <a:off x="4634585" y="2095421"/>
            <a:ext cx="1797050" cy="1344612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30"/>
          <p:cNvSpPr/>
          <p:nvPr>
            <p:ph idx="8" type="pic"/>
          </p:nvPr>
        </p:nvSpPr>
        <p:spPr>
          <a:xfrm>
            <a:off x="6990345" y="2095421"/>
            <a:ext cx="1797050" cy="134461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 txBox="1"/>
          <p:nvPr>
            <p:ph type="title"/>
          </p:nvPr>
        </p:nvSpPr>
        <p:spPr>
          <a:xfrm>
            <a:off x="509271" y="1179159"/>
            <a:ext cx="8202168" cy="5680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Six section with graphics</a:t>
            </a:r>
            <a:endParaRPr/>
          </a:p>
        </p:txBody>
      </p:sp>
      <p:sp>
        <p:nvSpPr>
          <p:cNvPr id="241" name="Google Shape;241;p31"/>
          <p:cNvSpPr txBox="1"/>
          <p:nvPr>
            <p:ph idx="1" type="body"/>
          </p:nvPr>
        </p:nvSpPr>
        <p:spPr>
          <a:xfrm>
            <a:off x="297598" y="2270435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Image caption 1</a:t>
            </a:r>
            <a:endParaRPr/>
          </a:p>
        </p:txBody>
      </p:sp>
      <p:sp>
        <p:nvSpPr>
          <p:cNvPr id="242" name="Google Shape;242;p31"/>
          <p:cNvSpPr txBox="1"/>
          <p:nvPr>
            <p:ph idx="2" type="body"/>
          </p:nvPr>
        </p:nvSpPr>
        <p:spPr>
          <a:xfrm>
            <a:off x="3436973" y="2270435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Image caption 2</a:t>
            </a:r>
            <a:endParaRPr/>
          </a:p>
        </p:txBody>
      </p:sp>
      <p:sp>
        <p:nvSpPr>
          <p:cNvPr id="243" name="Google Shape;243;p31"/>
          <p:cNvSpPr txBox="1"/>
          <p:nvPr>
            <p:ph idx="3" type="body"/>
          </p:nvPr>
        </p:nvSpPr>
        <p:spPr>
          <a:xfrm>
            <a:off x="6582639" y="2270435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Image caption 3</a:t>
            </a:r>
            <a:endParaRPr/>
          </a:p>
        </p:txBody>
      </p:sp>
      <p:sp>
        <p:nvSpPr>
          <p:cNvPr id="244" name="Google Shape;244;p31"/>
          <p:cNvSpPr txBox="1"/>
          <p:nvPr>
            <p:ph idx="4" type="body"/>
          </p:nvPr>
        </p:nvSpPr>
        <p:spPr>
          <a:xfrm>
            <a:off x="297598" y="4082178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Image caption 4</a:t>
            </a:r>
            <a:endParaRPr/>
          </a:p>
        </p:txBody>
      </p:sp>
      <p:sp>
        <p:nvSpPr>
          <p:cNvPr id="245" name="Google Shape;245;p31"/>
          <p:cNvSpPr txBox="1"/>
          <p:nvPr>
            <p:ph idx="5" type="body"/>
          </p:nvPr>
        </p:nvSpPr>
        <p:spPr>
          <a:xfrm>
            <a:off x="3436973" y="4082178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Image caption 5</a:t>
            </a:r>
            <a:endParaRPr/>
          </a:p>
        </p:txBody>
      </p:sp>
      <p:sp>
        <p:nvSpPr>
          <p:cNvPr id="246" name="Google Shape;246;p31"/>
          <p:cNvSpPr txBox="1"/>
          <p:nvPr>
            <p:ph idx="6" type="body"/>
          </p:nvPr>
        </p:nvSpPr>
        <p:spPr>
          <a:xfrm>
            <a:off x="6582639" y="4082178"/>
            <a:ext cx="1924050" cy="3409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Image caption 6</a:t>
            </a:r>
            <a:endParaRPr/>
          </a:p>
        </p:txBody>
      </p:sp>
      <p:sp>
        <p:nvSpPr>
          <p:cNvPr id="247" name="Google Shape;247;p31"/>
          <p:cNvSpPr/>
          <p:nvPr>
            <p:ph idx="7" type="pic"/>
          </p:nvPr>
        </p:nvSpPr>
        <p:spPr>
          <a:xfrm>
            <a:off x="509271" y="1969278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248" name="Google Shape;248;p31"/>
          <p:cNvSpPr/>
          <p:nvPr>
            <p:ph idx="8" type="pic"/>
          </p:nvPr>
        </p:nvSpPr>
        <p:spPr>
          <a:xfrm>
            <a:off x="3436973" y="1969278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249" name="Google Shape;249;p31"/>
          <p:cNvSpPr/>
          <p:nvPr>
            <p:ph idx="9" type="pic"/>
          </p:nvPr>
        </p:nvSpPr>
        <p:spPr>
          <a:xfrm>
            <a:off x="6582639" y="1969278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250" name="Google Shape;250;p31"/>
          <p:cNvSpPr/>
          <p:nvPr>
            <p:ph idx="13" type="pic"/>
          </p:nvPr>
        </p:nvSpPr>
        <p:spPr>
          <a:xfrm>
            <a:off x="509271" y="3273019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251" name="Google Shape;251;p31"/>
          <p:cNvSpPr/>
          <p:nvPr>
            <p:ph idx="14" type="pic"/>
          </p:nvPr>
        </p:nvSpPr>
        <p:spPr>
          <a:xfrm>
            <a:off x="3436973" y="3273019"/>
            <a:ext cx="1924050" cy="1100667"/>
          </a:xfrm>
          <a:prstGeom prst="rect">
            <a:avLst/>
          </a:prstGeom>
          <a:noFill/>
          <a:ln>
            <a:noFill/>
          </a:ln>
        </p:spPr>
      </p:sp>
      <p:sp>
        <p:nvSpPr>
          <p:cNvPr id="252" name="Google Shape;252;p31"/>
          <p:cNvSpPr/>
          <p:nvPr>
            <p:ph idx="15" type="pic"/>
          </p:nvPr>
        </p:nvSpPr>
        <p:spPr>
          <a:xfrm>
            <a:off x="6582639" y="3273019"/>
            <a:ext cx="1924050" cy="110066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"/>
          <p:cNvSpPr txBox="1"/>
          <p:nvPr>
            <p:ph idx="1" type="body"/>
          </p:nvPr>
        </p:nvSpPr>
        <p:spPr>
          <a:xfrm>
            <a:off x="547962" y="1989666"/>
            <a:ext cx="5175504" cy="744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/>
              <a:t>AWS Deck Template</a:t>
            </a:r>
            <a:endParaRPr/>
          </a:p>
        </p:txBody>
      </p:sp>
      <p:sp>
        <p:nvSpPr>
          <p:cNvPr id="136" name="Google Shape;136;p17"/>
          <p:cNvSpPr txBox="1"/>
          <p:nvPr>
            <p:ph idx="2" type="body"/>
          </p:nvPr>
        </p:nvSpPr>
        <p:spPr>
          <a:xfrm>
            <a:off x="545254" y="2734203"/>
            <a:ext cx="6041582" cy="487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lang="en-US"/>
              <a:t>AWS CREATIVE STUDIO  </a:t>
            </a:r>
            <a:r>
              <a:rPr b="0" lang="en-US"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lang="en-US"/>
              <a:t>2018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/>
          <p:nvPr>
            <p:ph idx="1" type="body"/>
          </p:nvPr>
        </p:nvSpPr>
        <p:spPr>
          <a:xfrm>
            <a:off x="509926" y="1534266"/>
            <a:ext cx="5577608" cy="31081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/>
              <a:t>Fonts, sizes, colors, and layouts are all pre-built in this template.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i="1" lang="en-US" sz="1400"/>
              <a:t>Please do not use shadows or outlines on shape elements. Limit color use for chart graphics to grayscale plus one accent color.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/>
          <p:nvPr>
            <p:ph type="title"/>
          </p:nvPr>
        </p:nvSpPr>
        <p:spPr>
          <a:xfrm>
            <a:off x="435187" y="1368380"/>
            <a:ext cx="8624146" cy="782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 &amp; Paste Content</a:t>
            </a:r>
            <a:endParaRPr/>
          </a:p>
        </p:txBody>
      </p:sp>
      <p:sp>
        <p:nvSpPr>
          <p:cNvPr id="148" name="Google Shape;148;p19"/>
          <p:cNvSpPr txBox="1"/>
          <p:nvPr/>
        </p:nvSpPr>
        <p:spPr>
          <a:xfrm>
            <a:off x="340592" y="1676295"/>
            <a:ext cx="8205304" cy="289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1" lang="en-U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This works when copying entire slides from other presentations as long as the source presentation is also 16:9 </a:t>
            </a:r>
            <a:endParaRPr/>
          </a:p>
        </p:txBody>
      </p:sp>
      <p:sp>
        <p:nvSpPr>
          <p:cNvPr id="149" name="Google Shape;149;p19"/>
          <p:cNvSpPr txBox="1"/>
          <p:nvPr>
            <p:ph idx="1" type="body"/>
          </p:nvPr>
        </p:nvSpPr>
        <p:spPr>
          <a:xfrm>
            <a:off x="437456" y="1965546"/>
            <a:ext cx="7371081" cy="3640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/>
              <a:t>When pasting content from another presentation please paste using “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Destination Theme</a:t>
            </a:r>
            <a:r>
              <a:rPr lang="en-US"/>
              <a:t>.”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>
              <a:solidFill>
                <a:srgbClr val="737472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  <p:grpSp>
        <p:nvGrpSpPr>
          <p:cNvPr id="150" name="Google Shape;150;p19"/>
          <p:cNvGrpSpPr/>
          <p:nvPr/>
        </p:nvGrpSpPr>
        <p:grpSpPr>
          <a:xfrm>
            <a:off x="5236266" y="2897837"/>
            <a:ext cx="2397875" cy="1745269"/>
            <a:chOff x="4466831" y="2774306"/>
            <a:chExt cx="2397875" cy="1745269"/>
          </a:xfrm>
        </p:grpSpPr>
        <p:sp>
          <p:nvSpPr>
            <p:cNvPr id="151" name="Google Shape;151;p19"/>
            <p:cNvSpPr txBox="1"/>
            <p:nvPr/>
          </p:nvSpPr>
          <p:spPr>
            <a:xfrm>
              <a:off x="4616805" y="2774306"/>
              <a:ext cx="2247901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MAC</a:t>
              </a:r>
              <a:endParaRPr b="1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52" name="Google Shape;152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93137" y="3003221"/>
              <a:ext cx="2023328" cy="9144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1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466831" y="3657044"/>
              <a:ext cx="735992" cy="86253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4" name="Google Shape;154;p19"/>
          <p:cNvGrpSpPr/>
          <p:nvPr/>
        </p:nvGrpSpPr>
        <p:grpSpPr>
          <a:xfrm>
            <a:off x="1404119" y="2897834"/>
            <a:ext cx="2471651" cy="1687679"/>
            <a:chOff x="634684" y="2774303"/>
            <a:chExt cx="2471651" cy="1687679"/>
          </a:xfrm>
        </p:grpSpPr>
        <p:sp>
          <p:nvSpPr>
            <p:cNvPr id="155" name="Google Shape;155;p19"/>
            <p:cNvSpPr txBox="1"/>
            <p:nvPr/>
          </p:nvSpPr>
          <p:spPr>
            <a:xfrm>
              <a:off x="858434" y="2774303"/>
              <a:ext cx="2247901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WINDOWS</a:t>
              </a:r>
              <a:endParaRPr/>
            </a:p>
          </p:txBody>
        </p:sp>
        <p:pic>
          <p:nvPicPr>
            <p:cNvPr id="156" name="Google Shape;156;p1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58434" y="3209081"/>
              <a:ext cx="1338752" cy="50273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7" name="Google Shape;157;p1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4684" y="3599451"/>
              <a:ext cx="735992" cy="86253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/>
          <p:nvPr>
            <p:ph type="title"/>
          </p:nvPr>
        </p:nvSpPr>
        <p:spPr>
          <a:xfrm>
            <a:off x="519854" y="1300481"/>
            <a:ext cx="8624146" cy="782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Re-sizing Assets</a:t>
            </a:r>
            <a:endParaRPr/>
          </a:p>
        </p:txBody>
      </p:sp>
      <p:sp>
        <p:nvSpPr>
          <p:cNvPr id="163" name="Google Shape;163;p20"/>
          <p:cNvSpPr txBox="1"/>
          <p:nvPr>
            <p:ph idx="1" type="body"/>
          </p:nvPr>
        </p:nvSpPr>
        <p:spPr>
          <a:xfrm>
            <a:off x="519854" y="1811866"/>
            <a:ext cx="7125546" cy="3640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/>
              <a:t>Always hold down shift key and drag from corner when scaling assets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310896" y="2396066"/>
            <a:ext cx="5175504" cy="744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/>
              <a:t>This is an illustrated title slide</a:t>
            </a:r>
            <a:endParaRPr/>
          </a:p>
        </p:txBody>
      </p:sp>
      <p:sp>
        <p:nvSpPr>
          <p:cNvPr id="169" name="Google Shape;169;p21"/>
          <p:cNvSpPr txBox="1"/>
          <p:nvPr>
            <p:ph idx="2" type="body"/>
          </p:nvPr>
        </p:nvSpPr>
        <p:spPr>
          <a:xfrm>
            <a:off x="308188" y="3140603"/>
            <a:ext cx="6041582" cy="487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lang="en-US"/>
              <a:t>PRESENTER  |  DATE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/>
          <p:nvPr>
            <p:ph type="title"/>
          </p:nvPr>
        </p:nvSpPr>
        <p:spPr>
          <a:xfrm>
            <a:off x="310896" y="2286000"/>
            <a:ext cx="8205304" cy="7535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/>
              <a:t>This is a simple title slide</a:t>
            </a:r>
            <a:endParaRPr/>
          </a:p>
        </p:txBody>
      </p:sp>
      <p:sp>
        <p:nvSpPr>
          <p:cNvPr id="175" name="Google Shape;175;p22"/>
          <p:cNvSpPr txBox="1"/>
          <p:nvPr>
            <p:ph idx="1" type="body"/>
          </p:nvPr>
        </p:nvSpPr>
        <p:spPr>
          <a:xfrm>
            <a:off x="310896" y="3039533"/>
            <a:ext cx="5372100" cy="500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lang="en-US"/>
              <a:t>PRESENTER  |  DATE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"/>
          <p:cNvSpPr txBox="1"/>
          <p:nvPr>
            <p:ph type="title"/>
          </p:nvPr>
        </p:nvSpPr>
        <p:spPr>
          <a:xfrm>
            <a:off x="443652" y="1300479"/>
            <a:ext cx="8624146" cy="782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+ Content</a:t>
            </a:r>
            <a:endParaRPr/>
          </a:p>
        </p:txBody>
      </p:sp>
      <p:sp>
        <p:nvSpPr>
          <p:cNvPr id="181" name="Google Shape;181;p23"/>
          <p:cNvSpPr txBox="1"/>
          <p:nvPr>
            <p:ph idx="1" type="body"/>
          </p:nvPr>
        </p:nvSpPr>
        <p:spPr>
          <a:xfrm>
            <a:off x="443652" y="1972732"/>
            <a:ext cx="7371081" cy="3039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>
            <p:ph type="title"/>
          </p:nvPr>
        </p:nvSpPr>
        <p:spPr>
          <a:xfrm>
            <a:off x="274319" y="1151467"/>
            <a:ext cx="8205304" cy="592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Alt title + content 1</a:t>
            </a:r>
            <a:endParaRPr/>
          </a:p>
        </p:txBody>
      </p:sp>
      <p:sp>
        <p:nvSpPr>
          <p:cNvPr id="187" name="Google Shape;187;p24"/>
          <p:cNvSpPr txBox="1"/>
          <p:nvPr>
            <p:ph idx="1" type="body"/>
          </p:nvPr>
        </p:nvSpPr>
        <p:spPr>
          <a:xfrm>
            <a:off x="274319" y="1744133"/>
            <a:ext cx="8624147" cy="3268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ckTemplate-AWS">
  <a:themeElements>
    <a:clrScheme name="AWSome Day 2018">
      <a:dk1>
        <a:srgbClr val="232F3D"/>
      </a:dk1>
      <a:lt1>
        <a:srgbClr val="FFFFFF"/>
      </a:lt1>
      <a:dk2>
        <a:srgbClr val="008295"/>
      </a:dk2>
      <a:lt2>
        <a:srgbClr val="FFEBB7"/>
      </a:lt2>
      <a:accent1>
        <a:srgbClr val="36C1B2"/>
      </a:accent1>
      <a:accent2>
        <a:srgbClr val="008295"/>
      </a:accent2>
      <a:accent3>
        <a:srgbClr val="DDEEEE"/>
      </a:accent3>
      <a:accent4>
        <a:srgbClr val="B6B6B5"/>
      </a:accent4>
      <a:accent5>
        <a:srgbClr val="6E6E6E"/>
      </a:accent5>
      <a:accent6>
        <a:srgbClr val="DFE0DF"/>
      </a:accent6>
      <a:hlink>
        <a:srgbClr val="232F3D"/>
      </a:hlink>
      <a:folHlink>
        <a:srgbClr val="232F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